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80" r:id="rId2"/>
    <p:sldMasterId id="2147483828" r:id="rId3"/>
    <p:sldMasterId id="2147483852" r:id="rId4"/>
    <p:sldMasterId id="2147483876" r:id="rId5"/>
  </p:sldMasterIdLst>
  <p:notesMasterIdLst>
    <p:notesMasterId r:id="rId37"/>
  </p:notesMasterIdLst>
  <p:sldIdLst>
    <p:sldId id="256" r:id="rId6"/>
    <p:sldId id="258" r:id="rId7"/>
    <p:sldId id="284" r:id="rId8"/>
    <p:sldId id="283" r:id="rId9"/>
    <p:sldId id="257" r:id="rId10"/>
    <p:sldId id="261" r:id="rId11"/>
    <p:sldId id="262" r:id="rId12"/>
    <p:sldId id="259" r:id="rId13"/>
    <p:sldId id="264" r:id="rId14"/>
    <p:sldId id="265" r:id="rId15"/>
    <p:sldId id="267" r:id="rId16"/>
    <p:sldId id="260" r:id="rId17"/>
    <p:sldId id="268" r:id="rId18"/>
    <p:sldId id="273" r:id="rId19"/>
    <p:sldId id="274" r:id="rId20"/>
    <p:sldId id="271" r:id="rId21"/>
    <p:sldId id="275" r:id="rId22"/>
    <p:sldId id="272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80"/>
    <a:srgbClr val="660066"/>
    <a:srgbClr val="0066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8C0B-8C05-4874-A1FF-36E874F8A5C9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5236-FA25-4AB9-8347-562759EB7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9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C5236-FA25-4AB9-8347-562759EB783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19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5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17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47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42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07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6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80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60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54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07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01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11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328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347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972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378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573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858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353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66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403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44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44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200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504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354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748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183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421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07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66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805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60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544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546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073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013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328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347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97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28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86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89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31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064896" cy="2664296"/>
          </a:xfrm>
          <a:noFill/>
        </p:spPr>
        <p:txBody>
          <a:bodyPr/>
          <a:lstStyle/>
          <a:p>
            <a:r>
              <a:rPr lang="ru-RU" sz="6600" b="1" dirty="0" smtClean="0">
                <a:ln w="1905"/>
                <a:solidFill>
                  <a:srgbClr val="0066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воспитателя</a:t>
            </a:r>
            <a:endParaRPr lang="ru-RU" sz="6600" b="1" dirty="0">
              <a:ln w="1905"/>
              <a:solidFill>
                <a:srgbClr val="0066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9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7886700" cy="1080120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blipFill>
                  <a:blip r:embed="rId2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Награждена почетными грамотами:</a:t>
            </a:r>
            <a:endParaRPr lang="ru-RU" sz="3600" b="1" dirty="0">
              <a:blipFill>
                <a:blip r:embed="rId2"/>
                <a:tile tx="0" ty="0" sx="100000" sy="100000" flip="none" algn="tl"/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документы\10.bm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00192" y="836712"/>
            <a:ext cx="2014692" cy="29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документы\9.bmp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1600" y="3948095"/>
            <a:ext cx="2034380" cy="28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документы\3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02192"/>
            <a:ext cx="2054835" cy="28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документы\2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48095"/>
            <a:ext cx="2052180" cy="28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:\документы\5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35896" y="890587"/>
            <a:ext cx="2102988" cy="2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:\документы\18.bm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778" y="890587"/>
            <a:ext cx="2006202" cy="27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6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620688"/>
            <a:ext cx="3638228" cy="5256584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4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sz="24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заняла первое место в конкурсе на лучшую </a:t>
            </a:r>
            <a:r>
              <a:rPr lang="ru-RU" sz="24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книжку – малышку по правилам дорожного движения «Безопасные дороги для весёлой детворы</a:t>
            </a:r>
            <a:r>
              <a:rPr lang="ru-RU" sz="24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(2012г.)</a:t>
            </a:r>
          </a:p>
          <a:p>
            <a:pPr marL="0" indent="0">
              <a:buNone/>
            </a:pPr>
            <a:endParaRPr lang="ru-RU" sz="240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воспитанников награжден диплом 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ярмарка 2013» за первое место в номинации технический вид творчества за работу «Уроки малышам</a:t>
            </a:r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:\документы\6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3" y="116632"/>
            <a:ext cx="2592289" cy="35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документы\13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60194"/>
            <a:ext cx="2592288" cy="35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8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620688"/>
            <a:ext cx="3638228" cy="5112568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воспитанников старшей группы стали лауреатами краевого детско-юношеского тематического конкурса «Пожарная ярмарка-2013»</a:t>
            </a:r>
          </a:p>
          <a:p>
            <a:pPr marL="0" indent="0">
              <a:buNone/>
            </a:pPr>
            <a:endParaRPr lang="ru-RU" sz="2400" dirty="0" smtClean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Награждены сертификатом за участие в </a:t>
            </a:r>
            <a:r>
              <a:rPr lang="ru-RU" sz="24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краевом детско-юношеском тематическом конкурсе </a:t>
            </a:r>
            <a:r>
              <a:rPr lang="ru-RU" sz="24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</a:t>
            </a:r>
            <a:r>
              <a:rPr lang="ru-RU" sz="24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ярмарка-2014»</a:t>
            </a:r>
            <a:endParaRPr lang="ru-RU" sz="240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:\документы\11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404664"/>
            <a:ext cx="2220073" cy="30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документы\12.bm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66347" y="3573016"/>
            <a:ext cx="2221540" cy="3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4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46740" cy="54006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своей работе руководствуюсь</a:t>
            </a:r>
          </a:p>
          <a:p>
            <a:pPr marL="0" indent="0" algn="ctr">
              <a:buNone/>
            </a:pPr>
            <a:r>
              <a:rPr lang="ru-RU" b="1" u="sng" dirty="0" smtClean="0">
                <a:ln w="11430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Примерной общеобразовательной программой дошкольного образования</a:t>
            </a:r>
          </a:p>
          <a:p>
            <a:pPr marL="0" indent="0" algn="ctr">
              <a:buNone/>
            </a:pPr>
            <a:r>
              <a:rPr lang="ru-RU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 рождения до школы» </a:t>
            </a:r>
            <a:r>
              <a:rPr lang="ru-RU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ред. Н.Е. </a:t>
            </a:r>
            <a:r>
              <a:rPr lang="ru-RU" b="1" dirty="0" err="1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Т.С. Комаровой, М.А. Васильевой</a:t>
            </a:r>
            <a:endParaRPr lang="ru-RU" b="1" dirty="0">
              <a:ln w="11430"/>
              <a:solidFill>
                <a:srgbClr val="00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n w="11430"/>
              <a:solidFill>
                <a:srgbClr val="00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«От рождения до школы» - является инновационным общеобразовательным программным документом для дошкольных учреждений, подготовленным с учетом новейших достижения науки и практики отечественного и зарубежного дошкольного образования. </a:t>
            </a:r>
            <a:endParaRPr lang="ru-RU" b="1" dirty="0">
              <a:ln w="11430"/>
              <a:solidFill>
                <a:srgbClr val="00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7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46740" cy="5400600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 Программы </a:t>
            </a:r>
            <a:r>
              <a:rPr lang="ru-RU" sz="2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воспитание свободного, уверенного в себе человека, с активной жизненной позицией, стремящегося творчески подходить к решению различных жизненных ситуаций, имеющего своё мнение и умеющего отстаивать его</a:t>
            </a:r>
            <a:r>
              <a:rPr lang="ru-RU" sz="24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психолого – педагогической работе опираюсь на пять образовательных областей: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физическое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социально – коммуникативное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познавательное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речевое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художественно – эстетическое развитие.</a:t>
            </a:r>
          </a:p>
          <a:p>
            <a:pPr marL="0" indent="0" algn="ctr">
              <a:buNone/>
            </a:pPr>
            <a:endParaRPr lang="ru-RU" sz="24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2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2067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Одной из главных задач, которую ставит Программа, является забота о сохранении и укреплении здоровья детей, формирование у них элементарных представлений о здоровом образе жизни, воспитание полезных привычек, в том числе привычки к здоровому питанию, потребности в двигательной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7985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351338"/>
          </a:xfrm>
          <a:noFill/>
        </p:spPr>
        <p:txBody>
          <a:bodyPr numCol="2"/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ежедневная утренняя гимнастика;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физкультурные занятия в облегченной одежде;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физкультурные занятия на улице;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оздоровительная гимнастика после сна;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подвижные и спортивные игры;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хождение по дорожкам босиком;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пальчиковая гимнастика;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артикуляционная гимнастика;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самомассаж;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релаксация;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динамические паузы;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хождение босиком по траве;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употребление в пищу чеснока и лука.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2418" y="18864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Физкультурно – оздоровительные мероприятия в моей группе: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5172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5100">
                    <a:srgbClr val="FFFF00">
                      <a:alpha val="67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Оформлена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5100">
                    <a:srgbClr val="FFFF00">
                      <a:alpha val="67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папка «Физкультурно – оздоровительные мероприятия во второй младшей группе»</a:t>
            </a:r>
            <a:endParaRPr lang="ru-RU" sz="2400" b="1" i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65100">
                  <a:srgbClr val="FFFF00">
                    <a:alpha val="67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86700" cy="4896544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Цель дошкольного воспитания –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предпасылок к учебной деятельности, обеспечение безопасности жизнедеятельности дошкольника.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570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60648"/>
            <a:ext cx="7886700" cy="5916315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</a:p>
          <a:p>
            <a:pPr marL="0" indent="0" algn="ctr">
              <a:buNone/>
            </a:pP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 построена с учетом возрастных особенностей детей, что способствует реализации потребностей в умственной, творческой и физической самостоятельной деятельности.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Обучающий и предметно – развивающий материал постоянно пополняется.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Мною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оформлены картотеки: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«Дидактические игры  по экологии»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«Сюжетно ролевые игры»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Утренняя гимнастика»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«Пальчиковые игры»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«Доскажи словечко»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Оформлено панно для мелкой моторики рук , сухой бассейн для рук , «весёлые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человечики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(в воздушных шариках насыпана мука)» и другие дидактические игры.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3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7875" y="692696"/>
            <a:ext cx="765653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Решая проблему развития мелкой моторики у детей, в своей работе применяю пальчиковые игры. Использую занятия и игры направленные на развитие моторики кистей и пальцев рук, используя при этом разнообразные пособия и игрушки, способствующие развитию мелкой моторики, согласованных движений кистей и пальцев рук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программе детского сада не предусмотрены специальные занятия по развитию мелкой моторики. Поэтому подобные упражнения я провожу во время игр, использую в качестве разминок на занятии, на прогулках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 литературу: В.В.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Цвынтарный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«Играем пальчиками и развиваем речь»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Е.В. Колесникова «Развитие звуковой культуры речи 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Н.В. Рыжкова «Логопедические занятия с детьми»</a:t>
            </a:r>
          </a:p>
        </p:txBody>
      </p:sp>
    </p:spTree>
    <p:extLst>
      <p:ext uri="{BB962C8B-B14F-4D97-AF65-F5344CB8AC3E}">
        <p14:creationId xmlns:p14="http://schemas.microsoft.com/office/powerpoint/2010/main" xmlns="" val="22088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48680"/>
            <a:ext cx="6120680" cy="1656184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4400" b="1" dirty="0" smtClean="0">
                <a:ln w="1905"/>
                <a:solidFill>
                  <a:srgbClr val="0066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Черных Ольга Михайловна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23528" y="2636912"/>
            <a:ext cx="6120680" cy="367240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ln w="1905"/>
                <a:solidFill>
                  <a:srgbClr val="0066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30декабря 1962 г.р.</a:t>
            </a:r>
          </a:p>
          <a:p>
            <a:r>
              <a:rPr lang="ru-RU" altLang="ru-RU" sz="2800" b="1" dirty="0" smtClean="0">
                <a:ln w="1905"/>
                <a:solidFill>
                  <a:srgbClr val="0066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altLang="ru-RU" sz="2800" b="1" dirty="0" smtClean="0">
                <a:ln w="1905"/>
                <a:solidFill>
                  <a:srgbClr val="0066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</a:p>
          <a:p>
            <a:r>
              <a:rPr lang="ru-RU" altLang="ru-RU" sz="2800" b="1" dirty="0" smtClean="0">
                <a:ln w="1905"/>
                <a:solidFill>
                  <a:srgbClr val="0066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altLang="ru-RU" sz="2800" b="1" dirty="0" err="1" smtClean="0">
                <a:ln w="1905"/>
                <a:solidFill>
                  <a:srgbClr val="0066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Светлоозерский</a:t>
            </a:r>
            <a:r>
              <a:rPr lang="ru-RU" altLang="ru-RU" sz="2800" b="1" dirty="0" smtClean="0">
                <a:ln w="1905"/>
                <a:solidFill>
                  <a:srgbClr val="0066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«Березка»</a:t>
            </a:r>
          </a:p>
        </p:txBody>
      </p:sp>
      <p:pic>
        <p:nvPicPr>
          <p:cNvPr id="1026" name="Picture 2" descr="H:\документы\21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46283" y="1700808"/>
            <a:ext cx="2300669" cy="347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37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2474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созданы условия  для самостоятельного активного целенаправленного действия во всех видах деятельности: игровой, двигательной, изобразительной и др. для реализации этих видов деятельности оформлен ы уголки, содержащие различные материалы для развивающих игр, занятий, труда, для предоставления права выбора деятельности ребёнка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Уголки в группе: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больница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парикмахерская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магазин, театр, уголок природы, книжный уголок, физкультурный , строительный ,изо.</a:t>
            </a:r>
          </a:p>
        </p:txBody>
      </p:sp>
    </p:spTree>
    <p:extLst>
      <p:ext uri="{BB962C8B-B14F-4D97-AF65-F5344CB8AC3E}">
        <p14:creationId xmlns:p14="http://schemas.microsoft.com/office/powerpoint/2010/main" xmlns="" val="5359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31201"/>
            <a:ext cx="73448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Применяя инновационные формы обучения, веду дополнительную образовательную программу: «Волшебные ладошки»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формирование у детей раннего  и дошкольного возраста эстетического отношения и художественно -  творческих способностей в изобразительной деятельности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538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68407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 ребят с  нетрадиционной техникой рисования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внимание, память, логическое мышление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эстетическое восприятие и воображение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творческие и креативные способности детей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Оздоровительные: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Следить за осанкой детей во время работы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 художественный вкус и чувства гармонии,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 детей стремление к достижению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55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272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и детский сад не разделимы. И поэтому для всестороннего развития ребёнка необходимо взаимодействие между родителями и воспитателем. И я как воспитатель, делаю всё для полного взаимопонимания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раз в квартал провожу родительские собрания,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провожу открытое занятие с детьми для родителей, привлекаю родителей для оказания помощи детскому саду,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Вовлекаю родителей в совместное изготовление поделок из природного материала и участие в различных конкурсах,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Провожу спортивные праздники с участием родителей, чаепитие ко дню матери,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и консультации,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детей на дому,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моей группе  ответственный родительский комитет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Оформлена папка «План взаимодействия с семьями воспитанников»</a:t>
            </a:r>
          </a:p>
        </p:txBody>
      </p:sp>
    </p:spTree>
    <p:extLst>
      <p:ext uri="{BB962C8B-B14F-4D97-AF65-F5344CB8AC3E}">
        <p14:creationId xmlns:p14="http://schemas.microsoft.com/office/powerpoint/2010/main" xmlns="" val="32794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73448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по самообразованию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Развитие речи, внимания и памяти через художественную литературу»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данной теме  проводила родительское собрание: «Развитие речи младших дошкольников»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 : «Развитие речи у детей», «Говорим правильно»,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Изготовила дидактические игры: «Азбука», «Доскажи словечко», « Наши сказки», «Отгадай сказку», «Сказки дедушки Чуковского» и др.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Проводила открытые  занятия для сотрудников: «Котик по двору идёт»,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«Прогулка по сказочному лесу», «Угощение для бабушки».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92696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 люблю свою работу и нахожу удовлетворение в том, что мои поставленные цели и задачи соответствуют заявленным требованиям родителей, интересам детей и потребностям школы. </a:t>
            </a:r>
            <a:endParaRPr lang="ru-RU" sz="2400" b="1" dirty="0" smtClean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 не останавливаюсь на достигнутом, продолжаю искать новые пути сотрудничества с родителями. Ведь у нас одна цель – воспитывать будущих созидателей жизни. Каков человек – таков мир, который он создаёт вокруг себя. Хочется верить, что наши дети, когда вырастут, будут любить и оберегать своих близких.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6607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4710" y="33265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занятиях: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 МЕЛОЧЬ\SAM_14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МЕЛОЧЬ\SAM_1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мамины фоточ\SAM_18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910" y="3645024"/>
            <a:ext cx="3624401" cy="2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4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4710" y="33265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прогулке: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мамины фоточ\SAM_2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мамины фоточ\SAM_2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212" y="1029602"/>
            <a:ext cx="3391218" cy="25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мамины фоточ\SAM_2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3744418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4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4710" y="332656"/>
            <a:ext cx="4017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утренниках: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23 февраля\SAM_1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07" y="213285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МЕЛОЧЬ\SAM_15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8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35703"/>
            <a:ext cx="560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Родительский уголок: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23 февраля\SAM_17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30574"/>
            <a:ext cx="2959807" cy="22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23 февраля\SAM_179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18049" y="2780928"/>
            <a:ext cx="2456120" cy="37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23 февраля\SAM_179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030574"/>
            <a:ext cx="25041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23 февраля\SAM_17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45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документы\25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815"/>
            <a:ext cx="9105339" cy="66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16632"/>
            <a:ext cx="5022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 не работаю в саду,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 в детском садике живу! –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 и Пират, и Снеговик,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И Бабы </a:t>
            </a:r>
            <a:r>
              <a:rPr lang="ru-RU" sz="1600" b="1" dirty="0" err="1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Ёжки</a:t>
            </a: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 злющий лик!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 Феей для детей была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И Балериною плыла…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 – фокусник, жонглёр, факир,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 открываю детям мир!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Там правят красота, добро,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Добро в нём побеждает зло!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 нём не живут обман и ложь,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Без правды там не проживёшь!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Волшебный мир! Живут в нём сказки! –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Там у детей сияют глазки!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И ВСЁ ОТДАШЬ ЗА ГЛАЗКИ ЭТИ,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Чтоб каплю грусти не заметить!..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Вторая мама я для них,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Ведь нет среди детей чужих!!!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 не работаю в саду,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 в детском садике живу!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Бывают чудеса на свете,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НО ЛУЧШЕ ВСЕХ ЧУДЕС</a:t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БЫВАЮТ ТОЛЬКО ДЕТИ</a:t>
            </a:r>
            <a:r>
              <a:rPr lang="ru-RU" sz="1600" b="1" dirty="0" smtClean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С</a:t>
            </a:r>
            <a:r>
              <a:rPr lang="ru-RU" sz="1600" b="1" dirty="0">
                <a:solidFill>
                  <a:srgbClr val="00206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Ю. Лукьянова.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1845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67544" y="1772816"/>
            <a:ext cx="8064896" cy="266429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ln w="1905"/>
                <a:solidFill>
                  <a:srgbClr val="0066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ln w="1905"/>
              <a:solidFill>
                <a:srgbClr val="0066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1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04664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 на смену иду, обо всём забывая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 головой окунусь в мир, где нет мне покоя.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Знаю, ждут, налетят. Едва с ног не сбивая, 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 в глазах столько счастья!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Где возможно такое?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 учу их, и с ними учусь каждый день.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 страну знаний хотим мы открыть вместе двери.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Не ложится на лица сомнения тень.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Как мне верят они! Кто ещё так поверит?!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Нет секретов у них никаких от меня, 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То порадуюсь с ними, бывает, расстроят.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Потерять их доверие боюсь как огня.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Как открыты они! Кто так душу откроет?!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 школьников встречу!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Замедлят вдруг шаг, 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Они не скрывают, что встрече так рады!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Приветствуют, что – то поведать спешат.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Приятно, что помнят. Есть выше награда?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Уверена, я не напрасно тружусь,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glow rad="266700">
                    <a:srgbClr val="FFFF00">
                      <a:alpha val="71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Зовусь « Воспитатель» и этим горжусь!</a:t>
            </a:r>
          </a:p>
        </p:txBody>
      </p:sp>
    </p:spTree>
    <p:extLst>
      <p:ext uri="{BB962C8B-B14F-4D97-AF65-F5344CB8AC3E}">
        <p14:creationId xmlns:p14="http://schemas.microsoft.com/office/powerpoint/2010/main" xmlns="" val="39404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77768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 воспитателем во второй младшей группе в МБДОУ 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Светлоозерский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«Березка»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1983 году окончила 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Бийское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педагогическое училище по специальности воспитание в дошкольных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учреждениях, присвоена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 воспитатель в дошкольных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учреждениях.</a:t>
            </a:r>
          </a:p>
          <a:p>
            <a:pPr indent="354013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№17-п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от 01.04.1996 г. присвоена Ι квалификационная категория.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документы\15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785" y="4725144"/>
            <a:ext cx="5340350" cy="1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6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документы\17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9555">
            <a:off x="115272" y="1883843"/>
            <a:ext cx="3920388" cy="136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3888" y="1701070"/>
            <a:ext cx="5400600" cy="576064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8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Бийске с 22.05.1989 г. по 20.06.1989 г. курсы повышения квалификации по специальности воспитатель</a:t>
            </a:r>
            <a:r>
              <a:rPr lang="ru-RU" sz="28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lvl="0" indent="0">
              <a:buNone/>
            </a:pPr>
            <a:endParaRPr lang="ru-RU" sz="2800" b="1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sz="28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Бийском филиале АКИПКРО с 08.09.2003 г. по 23.09.2003 г. по теме: «Роль воспитателя в создании развивающей среды» в объеме 96 часов</a:t>
            </a:r>
            <a:r>
              <a:rPr lang="ru-RU" sz="28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43817" y="208468"/>
            <a:ext cx="7209184" cy="14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3600" b="1" dirty="0" smtClean="0">
                <a:ln w="1905"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курсы повышения квалификации:</a:t>
            </a:r>
          </a:p>
        </p:txBody>
      </p:sp>
      <p:pic>
        <p:nvPicPr>
          <p:cNvPr id="3074" name="Picture 2" descr="H:\документы\7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468142" cy="25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77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491880" y="332656"/>
            <a:ext cx="5184576" cy="5760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>
              <a:buNone/>
            </a:pPr>
            <a:r>
              <a:rPr lang="ru-RU" sz="2400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Бийском филиале АКИПКРО с 30.11.2009 г. по 22.12.2009 г. по теме: « </a:t>
            </a:r>
            <a:r>
              <a:rPr lang="ru-RU" sz="2400" dirty="0" err="1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педагогические основания развития профессиональней деятельности педагогов ДОУ в условиях модернизации образования» в объеме 144 часа</a:t>
            </a:r>
            <a:r>
              <a:rPr lang="ru-RU" sz="2400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lvl="0" indent="0">
              <a:buNone/>
            </a:pPr>
            <a:endParaRPr lang="ru-RU" sz="2400" dirty="0">
              <a:ln w="12700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ru-RU" sz="2400" dirty="0">
              <a:ln w="12700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sz="2400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АКИКРО с 06.11.2014 г. по  27.11.2014 г. по теме: « Государственно – общественное управление качеством дошкольного образования в условиях реализации ФГОС» в объеме 72 часа</a:t>
            </a:r>
            <a:r>
              <a:rPr lang="ru-RU" sz="2400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n w="12700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:\документы\8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59" y="4005064"/>
            <a:ext cx="3396134" cy="247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документы\16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92" y="1124744"/>
            <a:ext cx="3263888" cy="23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2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4752528"/>
          </a:xfrm>
          <a:noFill/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n w="3175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 – 35 лет.</a:t>
            </a:r>
          </a:p>
          <a:p>
            <a:pPr marL="0" indent="0" algn="ctr">
              <a:buNone/>
            </a:pPr>
            <a:r>
              <a:rPr lang="ru-RU" sz="4000" b="1" dirty="0">
                <a:ln w="3175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 – 32 года.</a:t>
            </a:r>
          </a:p>
          <a:p>
            <a:pPr marL="0" indent="0" algn="ctr">
              <a:buNone/>
            </a:pPr>
            <a:r>
              <a:rPr lang="ru-RU" sz="4000" b="1" dirty="0">
                <a:ln w="3175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учреждении – 32 года.</a:t>
            </a:r>
          </a:p>
          <a:p>
            <a:pPr marL="0" indent="0" algn="ctr">
              <a:buNone/>
            </a:pPr>
            <a:r>
              <a:rPr lang="ru-RU" sz="4000" b="1" dirty="0">
                <a:ln w="3175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должности – 32 года.</a:t>
            </a:r>
          </a:p>
          <a:p>
            <a:pPr marL="0" indent="0" algn="ctr">
              <a:buNone/>
            </a:pPr>
            <a:endParaRPr lang="ru-RU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5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886700" cy="435133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ln w="1905"/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Имею благодарности от администрации д/сада и сельсовета:</a:t>
            </a:r>
          </a:p>
          <a:p>
            <a:pPr marL="0" indent="0">
              <a:buNone/>
            </a:pP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H:\документы\19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625284" cy="360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документы\20.bmp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1844824"/>
            <a:ext cx="2642956" cy="35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78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769</TotalTime>
  <Words>1270</Words>
  <Application>Microsoft Office PowerPoint</Application>
  <PresentationFormat>Экран (4:3)</PresentationFormat>
  <Paragraphs>162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Тема4</vt:lpstr>
      <vt:lpstr>Тема3</vt:lpstr>
      <vt:lpstr>Тема7</vt:lpstr>
      <vt:lpstr>Воздушный поток</vt:lpstr>
      <vt:lpstr>1_Тема3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Asus</cp:lastModifiedBy>
  <cp:revision>38</cp:revision>
  <dcterms:created xsi:type="dcterms:W3CDTF">2015-10-06T12:30:02Z</dcterms:created>
  <dcterms:modified xsi:type="dcterms:W3CDTF">2015-11-26T10:54:46Z</dcterms:modified>
</cp:coreProperties>
</file>